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65" r:id="rId6"/>
    <p:sldId id="261" r:id="rId7"/>
    <p:sldId id="268" r:id="rId8"/>
    <p:sldId id="263" r:id="rId9"/>
    <p:sldId id="269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29DC-4B51-4E02-8467-576C9DCBF883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614AE-0FBE-4CE6-BB31-C32991355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D6C59497-EC75-41D1-B9B0-6D2AA25C544B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924800" cy="2590799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trưởng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endParaRPr lang="en-US" dirty="0" smtClean="0"/>
          </a:p>
          <a:p>
            <a:r>
              <a:rPr lang="en-US" smtClean="0"/>
              <a:t>TS. </a:t>
            </a:r>
            <a:r>
              <a:rPr lang="en-US" dirty="0" smtClean="0"/>
              <a:t>Arthur J. </a:t>
            </a:r>
            <a:r>
              <a:rPr lang="en-US" dirty="0" err="1" smtClean="0"/>
              <a:t>Borgemenke</a:t>
            </a:r>
            <a:endParaRPr lang="en-US" dirty="0" smtClean="0"/>
          </a:p>
          <a:p>
            <a:r>
              <a:rPr lang="en-US" dirty="0" smtClean="0"/>
              <a:t>Texas A&amp;M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0" algn="ctr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dạy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21?”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901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endParaRPr lang="en-US" dirty="0" smtClean="0"/>
          </a:p>
          <a:p>
            <a:pPr>
              <a:buNone/>
            </a:pPr>
            <a:r>
              <a:rPr lang="en-US" sz="2800" dirty="0" err="1" smtClean="0"/>
              <a:t>Borgemenke</a:t>
            </a:r>
            <a:r>
              <a:rPr lang="en-US" sz="2800" dirty="0" smtClean="0"/>
              <a:t>, A. J., (2011). Developing capital improvements in principal preparation programs. 	</a:t>
            </a:r>
            <a:r>
              <a:rPr lang="en-US" sz="2800" i="1" dirty="0" smtClean="0"/>
              <a:t>School Leadership Review, </a:t>
            </a:r>
            <a:r>
              <a:rPr lang="en-US" sz="2800" dirty="0" smtClean="0"/>
              <a:t>7(2), 5-22.</a:t>
            </a:r>
          </a:p>
          <a:p>
            <a:pPr>
              <a:buNone/>
            </a:pPr>
            <a:r>
              <a:rPr lang="en-US" sz="2800" dirty="0" smtClean="0"/>
              <a:t>Krueger, R. A., Casey, M. A. 2000.  </a:t>
            </a:r>
            <a:r>
              <a:rPr lang="en-US" sz="2800" i="1" dirty="0" smtClean="0"/>
              <a:t>Focus groups: A practical guide for applied research.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(3</a:t>
            </a:r>
            <a:r>
              <a:rPr lang="en-US" sz="2800" i="1" baseline="30000" dirty="0" smtClean="0"/>
              <a:t>rd</a:t>
            </a:r>
            <a:r>
              <a:rPr lang="en-US" sz="2800" i="1" dirty="0" smtClean="0"/>
              <a:t> edition).  Thousand Oaks CA. Sage.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Wilkinson, S. (2004). Focus group research. In D. Silverman (ed.), </a:t>
            </a:r>
            <a:r>
              <a:rPr lang="en-US" sz="2800" i="1" dirty="0" smtClean="0"/>
              <a:t>Qualitative research: Theory, 	method, and practice </a:t>
            </a:r>
            <a:r>
              <a:rPr lang="en-US" sz="2800" dirty="0" smtClean="0"/>
              <a:t>(pp. 177–199). Thousand Oaks, CA: Sage.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bước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bày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mùa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hè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2010</a:t>
            </a:r>
          </a:p>
          <a:p>
            <a:pPr algn="ctr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viết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cải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tiến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”,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TCPEA: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trường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hỏi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quan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gắn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học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rằng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học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tảng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dục.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trung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“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(Wilkinson, 2004, tr. 177).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trung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giám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đốc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Giám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đốc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môn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tiểu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 – 4)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5 – 6)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7 – 8)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9 – 12)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pháp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do Richard Krueger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(Krueger, 2000).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Krueger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băng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âm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mắc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tin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dục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hữu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ích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vai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tôi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thấy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thúc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Tôi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mong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trực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tuyến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đáng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khám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phá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học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nhằm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học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cung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bậc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học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cung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nền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tảng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giáo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dục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lãnh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đạo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tế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311</TotalTime>
  <Words>549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</vt:lpstr>
      <vt:lpstr>Phân tích : Các câu trả lời của nhóm tập trung liên quan đến hiệu quả của chương trình đào tạo hiệu trưởng</vt:lpstr>
      <vt:lpstr>Nghiên cứu thực tế</vt:lpstr>
      <vt:lpstr>Nghiên cứu thực tế</vt:lpstr>
      <vt:lpstr>Nghiên cứu thực tế</vt:lpstr>
      <vt:lpstr>Nghiên cứu thực tế</vt:lpstr>
      <vt:lpstr>Nghiên cứu thực tế</vt:lpstr>
      <vt:lpstr>Nghiên cứu thực tế</vt:lpstr>
      <vt:lpstr>Nghiên cứu thực tế</vt:lpstr>
      <vt:lpstr>Nghiên cứu thực tế</vt:lpstr>
      <vt:lpstr>Nghiên cứu thực tế</vt:lpstr>
      <vt:lpstr>Nghiên cứu thực tế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Voices from the Field: Focus Group Responses to  Perceived Efficacy of Principal Preparation Programs</dc:title>
  <dc:creator>art</dc:creator>
  <cp:lastModifiedBy>dgbao</cp:lastModifiedBy>
  <cp:revision>78</cp:revision>
  <dcterms:created xsi:type="dcterms:W3CDTF">2011-05-14T01:28:10Z</dcterms:created>
  <dcterms:modified xsi:type="dcterms:W3CDTF">2011-07-13T04:02:22Z</dcterms:modified>
</cp:coreProperties>
</file>